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408" r:id="rId2"/>
    <p:sldId id="280" r:id="rId3"/>
    <p:sldId id="658" r:id="rId4"/>
    <p:sldId id="281" r:id="rId5"/>
    <p:sldId id="657" r:id="rId6"/>
  </p:sldIdLst>
  <p:sldSz cx="7772400" cy="10058400"/>
  <p:notesSz cx="6858000" cy="9144000"/>
  <p:embeddedFontLst>
    <p:embeddedFont>
      <p:font typeface="APLPapaTroll" panose="02000603000000000000" pitchFamily="2" charset="0"/>
      <p:regular r:id="rId7"/>
    </p:embeddedFont>
    <p:embeddedFont>
      <p:font typeface="BFC Pumpkin Porch" pitchFamily="2" charset="0"/>
      <p:regular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5"/>
  </p:normalViewPr>
  <p:slideViewPr>
    <p:cSldViewPr snapToGrid="0" showGuides="1">
      <p:cViewPr varScale="1">
        <p:scale>
          <a:sx n="75" d="100"/>
          <a:sy n="75" d="100"/>
        </p:scale>
        <p:origin x="3200" y="18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F6756-A68F-07AF-F838-0F95C8D80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F6F082-83C3-07DB-0319-8FDDF88C22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E3643A-A568-E4BF-0456-D2FB64ED8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39641-D524-E4F7-DA30-3B7BD0020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3A92D5-A551-47C1-81AF-6CEBAB464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46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2872B-69A9-537D-55A5-81A90CAF4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1B0804-4080-E35F-5F4C-28ADA3BEBD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314162-2154-F256-7FA8-99C29E44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7C17A-C163-2FBB-B970-FC082BD0D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761C7-9798-1049-D687-CD9EC8D45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484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F75A2-8CC5-94C2-1D89-1FA30B8DF5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3CE7E-DCF4-8CAB-500F-953454F3B8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472AA-8C65-25DF-D83B-387B6F688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F717F-C01F-6CB3-3590-E83D3A762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CFB1D-AF26-F60D-CB44-79F3038A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879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BAC31-28AA-F623-0555-2EFF0BF33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829B6-F21C-7BF7-513C-067BEA317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522EB-39F6-CBE5-A808-0E3CCE55A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56357-F8C0-799F-1A51-0D4D3FA2D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15B97-66A1-4411-08F4-F3FD8EE9D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38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60159-BB49-7B67-B27B-F3C941875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FCB185-FA7A-D2E9-878A-D124697300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5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82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82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6A5D8-B9DF-16DE-0AC0-1C3D64DAA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B4A229-5BF9-FD10-AEEA-77EBA1F3F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D1BEA-36D8-6672-94D6-6F79B99CB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EF5F1-8D5D-E1DC-E2C7-99DE0B4D5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7C2DAC-E75E-BDED-A80A-CDF2276FB0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6514CB-A13C-EDEE-B27B-301380D365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AAC483-E636-2F85-6518-2DE9435B6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985DFA-197C-4049-B32F-7F6765FEB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08B184-36A8-B366-AE42-1E80C766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2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BAA44-35C8-968D-FE10-2F2ED1F36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69F94-3E0C-633A-9205-3B89915C6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16FD69-A45F-A00B-363C-B680A064F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279F2F-90A7-B4C3-9741-CF34F231B0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8DA913-9E3A-0844-BF72-EFD9C06FDA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DF42B1-C45E-79BC-950F-10430E7E3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97AC4B-078A-1D26-DA3B-664776F22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98F1D2-CD42-78F0-5AB5-A6D87A589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775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B83CE-C83F-0860-9A87-760906BD1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7B3AD2-0E17-1EF9-5A02-BE6DF89F2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D16778-D05A-FF9D-B953-ED573B2B2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2EBE56-D17E-A152-EF36-3E62F4DBD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35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211126-2F7D-87BD-A3E0-8B2EC91CE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8088E5-7B15-7853-E4A8-E307D38B4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1F61E6-6360-24E1-2C9C-912E14D0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75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36BE9-403C-BD7E-29B1-A41202182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FC474-1D62-DD1F-7DE2-34A25BD92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FA81CA-4860-19EC-F2C9-1E8674F7F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6013CE-5265-A235-4D67-1B6615B27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FB70C3-8ADF-99A5-ACD4-22C1ADEE9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73F3DE-D0E1-7A80-A4E7-ADF9FEB7C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9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07468-846C-14CE-8BC1-7172A936A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9CCFBB-AD19-9522-618D-77F5713C5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AB5DFC-330A-5B13-9ACD-797EEDE0CC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2A7C01-5E5C-A5C9-F6D1-A2EEF5BB7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C9DB6-AA89-94F5-2BBB-14D5062CB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027CBE-73DF-1735-F006-3BF8EBF9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692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F7C3D9-16F4-E14D-7498-A789E394E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8CB692-60BB-9C96-0EE2-6FCC90CCA3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AA07E-8914-BF9D-D201-A5A37B6F6A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AB64E3-A13B-D041-98B6-44A160D6FA5B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5ED22-7F9D-4F52-E502-2D939761C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9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E6C86A-9CE1-1949-6302-AC2B7CC112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3F86BE-1794-5F4D-9338-48FEAFDC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47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0.xml"/><Relationship Id="rId7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5.xml"/><Relationship Id="rId7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hlinkClick r:id="rId10"/>
            <a:extLst>
              <a:ext uri="{FF2B5EF4-FFF2-40B4-BE49-F238E27FC236}">
                <a16:creationId xmlns:a16="http://schemas.microsoft.com/office/drawing/2014/main" id="{93BD9BF7-0B85-3DC9-91BE-57731D73BD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816" y="6945993"/>
            <a:ext cx="1443494" cy="1443494"/>
          </a:xfrm>
          <a:prstGeom prst="rect">
            <a:avLst/>
          </a:prstGeom>
        </p:spPr>
      </p:pic>
      <p:pic>
        <p:nvPicPr>
          <p:cNvPr id="32" name="Picture 31">
            <a:hlinkClick r:id="rId12"/>
            <a:extLst>
              <a:ext uri="{FF2B5EF4-FFF2-40B4-BE49-F238E27FC236}">
                <a16:creationId xmlns:a16="http://schemas.microsoft.com/office/drawing/2014/main" id="{1948294B-AAF8-4A0A-965E-2D0D050BFF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4598" y="6945993"/>
            <a:ext cx="1443495" cy="1443495"/>
          </a:xfrm>
          <a:prstGeom prst="rect">
            <a:avLst/>
          </a:prstGeom>
        </p:spPr>
      </p:pic>
      <p:pic>
        <p:nvPicPr>
          <p:cNvPr id="34" name="Picture 33">
            <a:hlinkClick r:id="rId14"/>
            <a:extLst>
              <a:ext uri="{FF2B5EF4-FFF2-40B4-BE49-F238E27FC236}">
                <a16:creationId xmlns:a16="http://schemas.microsoft.com/office/drawing/2014/main" id="{4F7A44F8-D375-478B-A5A9-C2D77387F2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1722" y="6963824"/>
            <a:ext cx="1443496" cy="1443496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0CB8A70A-BD39-4BDD-AD3E-67A2E04AE34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307" y="6936763"/>
            <a:ext cx="1443496" cy="1443496"/>
          </a:xfrm>
          <a:prstGeom prst="rect">
            <a:avLst/>
          </a:prstGeom>
        </p:spPr>
      </p:pic>
      <p:pic>
        <p:nvPicPr>
          <p:cNvPr id="36" name="Picture 35">
            <a:hlinkClick r:id="rId18"/>
            <a:extLst>
              <a:ext uri="{FF2B5EF4-FFF2-40B4-BE49-F238E27FC236}">
                <a16:creationId xmlns:a16="http://schemas.microsoft.com/office/drawing/2014/main" id="{D9671B43-56A8-2C48-8185-DCA75A5F510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1141" y="6942919"/>
            <a:ext cx="1443496" cy="14434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B40BDA-B7AE-B59A-C4AE-3B2BC43AB6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88251" y="9145523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4F04D8-C0AB-38EC-D936-3429C04A5E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82380" y="9504140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91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55821-E1F5-55D7-0A3C-E030F634C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21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711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F65818-E3E8-A704-E764-B0BAD8440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875E593-4B37-0424-3285-EE1B7E50AA3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rcRect l="23013" r="9800"/>
          <a:stretch>
            <a:fillRect/>
          </a:stretch>
        </p:blipFill>
        <p:spPr>
          <a:xfrm>
            <a:off x="829764" y="2843930"/>
            <a:ext cx="2546817" cy="25316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78246A-FBEF-4DD1-DC2C-2F6D743BD54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20624" y="3650577"/>
            <a:ext cx="29776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E70290-6DDA-9912-50C0-E6697C2ADC1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90138" y="6752593"/>
            <a:ext cx="3904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3BFD0D-09AD-7286-9443-C6EA8D97A89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60452" y="8765193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9B50B8-59FD-4874-858F-C4C41BFF681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44455" y="9238802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9192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60F97E-245F-2C3B-EB9E-FA493DF90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7A2E882-F9A9-4FF7-7C29-4F42F64381C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013" r="9800"/>
          <a:stretch>
            <a:fillRect/>
          </a:stretch>
        </p:blipFill>
        <p:spPr>
          <a:xfrm>
            <a:off x="829764" y="2843930"/>
            <a:ext cx="2546817" cy="253166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8E81497-9F04-32DC-EC78-682CB429F7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0138" y="6752593"/>
            <a:ext cx="3904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BFC Pumpkin Porch" pitchFamily="2" charset="0"/>
              </a:rPr>
              <a:t>Mrs. </a:t>
            </a:r>
            <a:r>
              <a:rPr lang="en-US" sz="6600" dirty="0" err="1">
                <a:latin typeface="BFC Pumpkin Porch" pitchFamily="2" charset="0"/>
              </a:rPr>
              <a:t>hudson</a:t>
            </a:r>
            <a:endParaRPr lang="en-US" sz="6600" dirty="0">
              <a:latin typeface="BFC Pumpkin Porch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AAE3A1-A7A7-11E8-74B8-8C2027963DC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0452" y="8765193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615 – 201 – 2021, ext. 306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D39001-1D45-D606-B49B-907B2F4B5B3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4455" y="9238802"/>
            <a:ext cx="377219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 err="1">
                <a:latin typeface="APLPapaTroll" panose="02000603000000000000" pitchFamily="2" charset="0"/>
                <a:ea typeface="APLPapaTroll" panose="02000603000000000000" pitchFamily="2" charset="0"/>
              </a:rPr>
              <a:t>tiffany.hudson@wcs.edu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EFF0F9-840A-4A84-3A4C-2BEE3FE5B63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320624" y="3650577"/>
            <a:ext cx="29776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</p:spTree>
    <p:extLst>
      <p:ext uri="{BB962C8B-B14F-4D97-AF65-F5344CB8AC3E}">
        <p14:creationId xmlns:p14="http://schemas.microsoft.com/office/powerpoint/2010/main" val="20047422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168</Words>
  <Application>Microsoft Macintosh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APLPapaTroll</vt:lpstr>
      <vt:lpstr>Aptos Display</vt:lpstr>
      <vt:lpstr>BFC Pumpkin Porch</vt:lpstr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</cp:revision>
  <dcterms:created xsi:type="dcterms:W3CDTF">2026-05-21T17:13:05Z</dcterms:created>
  <dcterms:modified xsi:type="dcterms:W3CDTF">2026-05-22T00:56:31Z</dcterms:modified>
</cp:coreProperties>
</file>